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66" r:id="rId12"/>
    <p:sldId id="265" r:id="rId13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FB34-9B06-45F6-B6F9-7ED7F9963C93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D8342-AA67-4A94-A186-B04EE1159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FB34-9B06-45F6-B6F9-7ED7F9963C93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D8342-AA67-4A94-A186-B04EE1159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FB34-9B06-45F6-B6F9-7ED7F9963C93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D8342-AA67-4A94-A186-B04EE1159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FB34-9B06-45F6-B6F9-7ED7F9963C93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D8342-AA67-4A94-A186-B04EE1159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FB34-9B06-45F6-B6F9-7ED7F9963C93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D8342-AA67-4A94-A186-B04EE1159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FB34-9B06-45F6-B6F9-7ED7F9963C93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D8342-AA67-4A94-A186-B04EE1159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FB34-9B06-45F6-B6F9-7ED7F9963C93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D8342-AA67-4A94-A186-B04EE1159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FB34-9B06-45F6-B6F9-7ED7F9963C93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D8342-AA67-4A94-A186-B04EE1159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FB34-9B06-45F6-B6F9-7ED7F9963C93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D8342-AA67-4A94-A186-B04EE1159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FB34-9B06-45F6-B6F9-7ED7F9963C93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D8342-AA67-4A94-A186-B04EE1159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FB34-9B06-45F6-B6F9-7ED7F9963C93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D8342-AA67-4A94-A186-B04EE1159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9FB34-9B06-45F6-B6F9-7ED7F9963C93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D8342-AA67-4A94-A186-B04EE1159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_22BId61KA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ilymotion.com/video/x3qj8f_ww2-hongkong-1941-part-1_shortfilm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b2d4MTVmSdQ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228600"/>
            <a:ext cx="8686800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Phases of World War II</a:t>
            </a:r>
          </a:p>
          <a:p>
            <a:endParaRPr lang="en-US" sz="3200" dirty="0" smtClean="0"/>
          </a:p>
          <a:p>
            <a:r>
              <a:rPr lang="en-US" sz="3200" b="1" dirty="0" smtClean="0"/>
              <a:t>First Phase </a:t>
            </a:r>
            <a:r>
              <a:rPr lang="en-US" sz="3200" dirty="0" smtClean="0"/>
              <a:t>- At first Canadians didn’t want to go to war.  </a:t>
            </a:r>
          </a:p>
          <a:p>
            <a:r>
              <a:rPr lang="en-US" sz="3200" dirty="0" smtClean="0"/>
              <a:t>Prime Minister McKenzie King didn’t commit the Canadian Army. Instead sent equipment and and food – very few military</a:t>
            </a:r>
          </a:p>
          <a:p>
            <a:endParaRPr lang="en-US" sz="3200" dirty="0" smtClean="0"/>
          </a:p>
          <a:p>
            <a:r>
              <a:rPr lang="en-US" sz="3200" dirty="0" smtClean="0"/>
              <a:t>1940 </a:t>
            </a:r>
            <a:r>
              <a:rPr lang="en-US" sz="3200" dirty="0" err="1" smtClean="0"/>
              <a:t>Bliztkrieg</a:t>
            </a:r>
            <a:r>
              <a:rPr lang="en-US" sz="3200" dirty="0" smtClean="0"/>
              <a:t> – Lightning War -  Hitler kept promise to the people and got back land lost by Treaty of Versailles.  Without warning attacked Denmark, Norway, Holland, Belgium and Luxembourg. Had most powerful army in Europe.</a:t>
            </a:r>
          </a:p>
          <a:p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06-05-24 05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221" r="-71221"/>
          <a:stretch>
            <a:fillRect/>
          </a:stretch>
        </p:blipFill>
        <p:spPr>
          <a:xfrm>
            <a:off x="-1428793" y="0"/>
            <a:ext cx="12429523" cy="6835759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06-05-24 059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2036791" y="274638"/>
            <a:ext cx="12386253" cy="681196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06-05-24 06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1524000" y="685800"/>
            <a:ext cx="12469964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Canadians realized Hitler wasn’t going to stop until he controlled all of Europe including Britain.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Canadians didn’t and don’t believe in dictatorships or fascism.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Hitler in Paris </a:t>
            </a:r>
            <a:r>
              <a:rPr lang="en-US" dirty="0" smtClean="0">
                <a:hlinkClick r:id="rId2"/>
              </a:rPr>
              <a:t>http://www.youtube.com/watch?v=_22BId61KAc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/>
              <a:t>Phase 2 – Not going well for the Allies</a:t>
            </a:r>
          </a:p>
          <a:p>
            <a:pPr>
              <a:buNone/>
            </a:pPr>
            <a:r>
              <a:rPr lang="en-US" dirty="0" smtClean="0"/>
              <a:t>Germany attacks its Axis partner the Soviet Union </a:t>
            </a:r>
          </a:p>
          <a:p>
            <a:pPr>
              <a:buNone/>
            </a:pPr>
            <a:r>
              <a:rPr lang="en-US" dirty="0" smtClean="0"/>
              <a:t>The Fall of Hong Kong </a:t>
            </a:r>
          </a:p>
          <a:p>
            <a:pPr>
              <a:buNone/>
            </a:pPr>
            <a:r>
              <a:rPr lang="en-US" dirty="0" smtClean="0"/>
              <a:t>	1975 Canadian Soldiers were sent to defend Hong Kong – 1685 became POWs</a:t>
            </a:r>
          </a:p>
          <a:p>
            <a:pPr>
              <a:buNone/>
            </a:pPr>
            <a:r>
              <a:rPr lang="en-US" dirty="0" smtClean="0"/>
              <a:t>Defeated at Dieppe disaster 900 killed 1900 POWs</a:t>
            </a:r>
          </a:p>
          <a:p>
            <a:pPr>
              <a:buNone/>
            </a:pPr>
            <a:r>
              <a:rPr lang="en-US" dirty="0" smtClean="0"/>
              <a:t>Japan attacks Pearl </a:t>
            </a:r>
            <a:r>
              <a:rPr lang="en-US" dirty="0" err="1" smtClean="0"/>
              <a:t>Harbour</a:t>
            </a:r>
            <a:r>
              <a:rPr lang="en-US" dirty="0" smtClean="0"/>
              <a:t> and the US enters the World War II</a:t>
            </a:r>
          </a:p>
          <a:p>
            <a:pPr>
              <a:buNone/>
            </a:pPr>
            <a:r>
              <a:rPr lang="en-US" dirty="0" smtClean="0"/>
              <a:t>US Battle of Midway destroys Japan’s navy and </a:t>
            </a:r>
            <a:r>
              <a:rPr lang="en-US" dirty="0" err="1" smtClean="0"/>
              <a:t>airforce</a:t>
            </a:r>
            <a:r>
              <a:rPr lang="en-US" dirty="0" smtClean="0"/>
              <a:t>…. The course of war starts to change.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Hour of Darkness </a:t>
            </a:r>
            <a:r>
              <a:rPr lang="en-US" dirty="0" smtClean="0">
                <a:hlinkClick r:id="rId2"/>
              </a:rPr>
              <a:t>http://www.dailymotion.com/video/x3qj8f_ww2-hongkong-1941-part-1_shortfilms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Savage Christmas</a:t>
            </a:r>
          </a:p>
          <a:p>
            <a:pPr>
              <a:buNone/>
            </a:pPr>
            <a:r>
              <a:rPr lang="en-US" dirty="0" smtClean="0"/>
              <a:t>http://gamma.onf.ca/film/Savage_Christmas_Hong_Kong_1941/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Phase 3 – Balance shifts to the Allies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From 1943 onward Allies on offensive on all fronts.</a:t>
            </a:r>
          </a:p>
          <a:p>
            <a:pPr>
              <a:buNone/>
            </a:pPr>
            <a:r>
              <a:rPr lang="en-US" dirty="0" smtClean="0"/>
              <a:t>US pushes Japan back</a:t>
            </a:r>
          </a:p>
          <a:p>
            <a:pPr>
              <a:buNone/>
            </a:pPr>
            <a:r>
              <a:rPr lang="en-US" dirty="0" smtClean="0"/>
              <a:t>Soviet Army pushes Germany back</a:t>
            </a:r>
          </a:p>
          <a:p>
            <a:pPr>
              <a:buNone/>
            </a:pPr>
            <a:r>
              <a:rPr lang="en-US" dirty="0" smtClean="0"/>
              <a:t>Allies bomb Germany</a:t>
            </a:r>
          </a:p>
          <a:p>
            <a:pPr>
              <a:buNone/>
            </a:pPr>
            <a:r>
              <a:rPr lang="en-US" dirty="0" smtClean="0"/>
              <a:t>Canadians fight in Italy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mtClean="0"/>
              <a:t>Eastern Front </a:t>
            </a:r>
            <a:r>
              <a:rPr lang="en-US" smtClean="0">
                <a:hlinkClick r:id="rId2"/>
              </a:rPr>
              <a:t>http://www.youtube.com/watch?v=b2d4MTVmSdQ</a:t>
            </a:r>
            <a:endParaRPr lang="en-US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Eastern front German Propaganda</a:t>
            </a:r>
          </a:p>
          <a:p>
            <a:pPr>
              <a:buNone/>
            </a:pPr>
            <a:r>
              <a:rPr lang="en-US" dirty="0" smtClean="0"/>
              <a:t>http://www.youtube.com/watch?v=Hgw4xHr1Za0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Final Phase</a:t>
            </a:r>
          </a:p>
          <a:p>
            <a:pPr>
              <a:buNone/>
            </a:pPr>
            <a:r>
              <a:rPr lang="en-US" dirty="0" smtClean="0"/>
              <a:t>Allies invade Europe - D-Day</a:t>
            </a:r>
          </a:p>
          <a:p>
            <a:pPr>
              <a:buNone/>
            </a:pPr>
            <a:r>
              <a:rPr lang="en-US" dirty="0" smtClean="0"/>
              <a:t>Germany fighting on two fronts Western Front- Europe and Eastern Front with Soviet Union</a:t>
            </a:r>
          </a:p>
          <a:p>
            <a:pPr>
              <a:buNone/>
            </a:pPr>
            <a:r>
              <a:rPr lang="en-US" dirty="0" smtClean="0"/>
              <a:t>Canadians and Allies liberate the </a:t>
            </a:r>
            <a:r>
              <a:rPr lang="en-US" b="1" dirty="0" smtClean="0"/>
              <a:t>Netherlands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War ends May 8 1945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006-05-24 045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457201" y="0"/>
            <a:ext cx="10410005" cy="68817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2006-05-24 05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1571668" y="0"/>
            <a:ext cx="12080318" cy="66437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220</Words>
  <Application>Microsoft Office PowerPoint</Application>
  <PresentationFormat>On-screen Show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Sandra</dc:creator>
  <cp:lastModifiedBy>DT06</cp:lastModifiedBy>
  <cp:revision>19</cp:revision>
  <dcterms:created xsi:type="dcterms:W3CDTF">2010-02-22T23:53:50Z</dcterms:created>
  <dcterms:modified xsi:type="dcterms:W3CDTF">2010-03-29T13:15:47Z</dcterms:modified>
</cp:coreProperties>
</file>